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fntdata" ContentType="application/x-fontdata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6.9.0.0-->
<p:presentation xmlns:r="http://schemas.openxmlformats.org/officeDocument/2006/relationships" xmlns:a="http://schemas.openxmlformats.org/drawingml/2006/main" xmlns:p="http://schemas.openxmlformats.org/presentationml/2006/main" strictFirstAndLastChars="0" embedTrueType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</p:sldIdLst>
  <p:sldSz cx="43891200" cy="32918400"/>
  <p:notesSz cx="9239250" cy="11982450"/>
  <p:embeddedFontLst>
    <p:embeddedFont>
      <p:font typeface="ＭＳ Ｐゴシック" panose="020B0600070205080204" pitchFamily="34" charset="-128"/>
      <p:regular r:id="rId6"/>
    </p:embeddedFont>
    <p:embeddedFont>
      <p:font typeface="Quattrocento" panose="02020502030000000404" pitchFamily="18" charset="0"/>
      <p:regular r:id="rId7"/>
      <p:bold r:id="rId8"/>
    </p:embeddedFont>
    <p:embeddedFont>
      <p:font typeface="Quattrocento Sans" panose="020B0502050000020003" pitchFamily="34" charset="0"/>
      <p:regular r:id="rId9"/>
    </p:embeddedFont>
    <p:embeddedFont>
      <p:font typeface="SimSun" panose="02010600030101010101" pitchFamily="2" charset="-122"/>
      <p:regular r:id="rId10"/>
    </p:embeddedFont>
  </p:embeddedFontLst>
  <p:custDataLst>
    <p:tags r:id="rId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88">
          <p15:clr>
            <a:srgbClr val="A4A3A4"/>
          </p15:clr>
        </p15:guide>
        <p15:guide id="2" pos="13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74">
          <p15:clr>
            <a:srgbClr val="A4A3A4"/>
          </p15:clr>
        </p15:guide>
        <p15:guide id="2" pos="29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84A0"/>
    <a:srgbClr val="664F93"/>
    <a:srgbClr val="5B4D7F"/>
    <a:srgbClr val="604884"/>
    <a:srgbClr val="7C5393"/>
    <a:srgbClr val="506796"/>
    <a:srgbClr val="378B9F"/>
    <a:srgbClr val="3A749C"/>
    <a:srgbClr val="E64B3C"/>
    <a:srgbClr val="C82B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3654" autoAdjust="0"/>
  </p:normalViewPr>
  <p:slideViewPr>
    <p:cSldViewPr>
      <p:cViewPr varScale="1">
        <p:scale>
          <a:sx n="26" d="100"/>
          <a:sy n="26" d="100"/>
        </p:scale>
        <p:origin x="2165" y="115"/>
      </p:cViewPr>
      <p:guideLst>
        <p:guide orient="horz" pos="11088"/>
        <p:guide pos="13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984" y="72"/>
      </p:cViewPr>
      <p:guideLst>
        <p:guide orient="horz" pos="3774"/>
        <p:guide pos="2909"/>
      </p:guideLst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font" Target="fonts/font5.fntdata" /><Relationship Id="rId11" Type="http://schemas.openxmlformats.org/officeDocument/2006/relationships/presProps" Target="presProps.xml" /><Relationship Id="rId12" Type="http://schemas.openxmlformats.org/officeDocument/2006/relationships/viewProps" Target="viewProps.xml" /><Relationship Id="rId13" Type="http://schemas.openxmlformats.org/officeDocument/2006/relationships/theme" Target="theme/theme1.xml" /><Relationship Id="rId14" Type="http://schemas.openxmlformats.org/officeDocument/2006/relationships/tableStyles" Target="tableStyles.xml" /><Relationship Id="rId2" Type="http://schemas.openxmlformats.org/officeDocument/2006/relationships/notesMaster" Target="notesMasters/notesMaster1.xml" /><Relationship Id="rId3" Type="http://schemas.openxmlformats.org/officeDocument/2006/relationships/handoutMaster" Target="handoutMasters/handoutMaster1.xml" /><Relationship Id="rId4" Type="http://schemas.openxmlformats.org/officeDocument/2006/relationships/slide" Target="slides/slide1.xml" /><Relationship Id="rId5" Type="http://schemas.openxmlformats.org/officeDocument/2006/relationships/tags" Target="tags/tag1.xml" /><Relationship Id="rId6" Type="http://schemas.openxmlformats.org/officeDocument/2006/relationships/font" Target="fonts/font1.fntdata" /><Relationship Id="rId7" Type="http://schemas.openxmlformats.org/officeDocument/2006/relationships/font" Target="fonts/font2.fntdata" /><Relationship Id="rId8" Type="http://schemas.openxmlformats.org/officeDocument/2006/relationships/font" Target="fonts/font3.fntdata" /><Relationship Id="rId9" Type="http://schemas.openxmlformats.org/officeDocument/2006/relationships/font" Target="fonts/font4.fntdata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1149350">
              <a:defRPr sz="1500"/>
            </a:lvl1pPr>
          </a:lstStyle>
          <a:p>
            <a:fld id="{56A6134A-9986-4884-ADAB-C57241D3256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862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41925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82738" y="889000"/>
            <a:ext cx="6059487" cy="454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7300" y="5732463"/>
            <a:ext cx="6708775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41925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1149350">
              <a:defRPr sz="1500"/>
            </a:lvl1pPr>
          </a:lstStyle>
          <a:p>
            <a:fld id="{23124DF2-DDA8-402F-81DD-AC1D1E5694A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40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 smtId="4294967295"/>
            </a:defPPr>
            <a:lvl1pPr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580D61-8B82-42C3-9A37-58134866DD67}" type="slidenum">
              <a:rPr lang="zh-CN" altLang="en-US" sz="1500"/>
              <a:t>1</a:t>
            </a:fld>
            <a:endParaRPr lang="en-US" altLang="zh-CN" sz="1500"/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 smtId="4294967295"/>
            </a:defPPr>
          </a:lstStyle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123" y="10226675"/>
            <a:ext cx="37306957" cy="705485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4245" y="18653125"/>
            <a:ext cx="30722711" cy="841375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01227"/>
      </p:ext>
    </p:extLst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279" y="7680325"/>
            <a:ext cx="39502643" cy="21724938"/>
          </a:xfrm>
          <a:prstGeom prst="rect">
            <a:avLst/>
          </a:prstGeo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822054"/>
      </p:ext>
    </p:extLst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968" y="1317625"/>
            <a:ext cx="9874956" cy="28087638"/>
          </a:xfrm>
          <a:prstGeom prst="rect">
            <a:avLst/>
          </a:prstGeo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278" y="1317625"/>
            <a:ext cx="29492222" cy="28087638"/>
          </a:xfrm>
          <a:prstGeom prst="rect">
            <a:avLst/>
          </a:prstGeo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512708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279" y="7680325"/>
            <a:ext cx="39502643" cy="21724938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308357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439"/>
            <a:ext cx="37306957" cy="6537325"/>
          </a:xfrm>
          <a:prstGeom prst="rect">
            <a:avLst/>
          </a:prstGeom>
        </p:spPr>
        <p:txBody>
          <a:bodyPr anchor="t"/>
          <a:lstStyle>
            <a:defPPr>
              <a:defRPr kern="1200" smtId="4294967295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538"/>
            <a:ext cx="37306957" cy="7200900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449652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279" y="7680325"/>
            <a:ext cx="19683588" cy="21724938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13334" y="7680325"/>
            <a:ext cx="19683589" cy="21724938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973206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278" y="7369176"/>
            <a:ext cx="19392900" cy="3070225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278" y="10439401"/>
            <a:ext cx="19392900" cy="18965862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5555" y="7369176"/>
            <a:ext cx="19401368" cy="3070225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5555" y="10439401"/>
            <a:ext cx="19401368" cy="18965862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596146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9" y="1317625"/>
            <a:ext cx="39502643" cy="54864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704571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510981060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278" y="1311275"/>
            <a:ext cx="14439900" cy="5576888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523" y="1311275"/>
            <a:ext cx="24536400" cy="28093988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278" y="6888163"/>
            <a:ext cx="14439900" cy="225171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754677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3545" y="23042564"/>
            <a:ext cx="26334157" cy="2720975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3545" y="2941639"/>
            <a:ext cx="26334157" cy="19750088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3545" y="25763539"/>
            <a:ext cx="26334157" cy="3862387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959152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image" Target="../media/image1.png" /><Relationship Id="rId13" Type="http://schemas.openxmlformats.org/officeDocument/2006/relationships/image" Target="../media/image2.png" /><Relationship Id="rId14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12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12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5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 smtId="4294967295">
                <a:solidFill>
                  <a:srgbClr val="808080"/>
                </a:solidFill>
              </a:rPr>
              <a:t>Template ID: ponderingpeacock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defPPr>
        <a:defRPr kern="1200" smtId="4294967295"/>
      </a:defPPr>
      <a:lvl1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2pPr>
      <a:lvl3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3pPr>
      <a:lvl4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4pPr>
      <a:lvl5pPr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5pPr>
      <a:lvl6pPr marL="457200"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6pPr>
      <a:lvl7pPr marL="914400"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7pPr>
      <a:lvl8pPr marL="1371600"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8pPr>
      <a:lvl9pPr marL="1828800" algn="ctr" defTabSz="3074988" rtl="0" eaLnBrk="0" fontAlgn="base" hangingPunct="0">
        <a:spcBef>
          <a:spcPct val="0"/>
        </a:spcBef>
        <a:spcAft>
          <a:spcPct val="0"/>
        </a:spcAft>
        <a:defRPr sz="14800">
          <a:solidFill>
            <a:schemeClr val="tx2"/>
          </a:solidFill>
          <a:latin typeface="Times New Roman" pitchFamily="18" charset="0"/>
        </a:defRPr>
      </a:lvl9pPr>
    </p:titleStyle>
    <p:bodyStyle>
      <a:defPPr>
        <a:defRPr kern="1200" smtId="4294967295"/>
      </a:defPPr>
      <a:lvl1pPr marL="1150938" indent="-1150938" algn="l" defTabSz="3074988" rtl="0" eaLnBrk="0" fontAlgn="base" hangingPunct="0">
        <a:spcBef>
          <a:spcPct val="20000"/>
        </a:spcBef>
        <a:spcAft>
          <a:spcPct val="0"/>
        </a:spcAft>
        <a:buChar char="•"/>
        <a:defRPr sz="10700">
          <a:solidFill>
            <a:schemeClr val="tx1"/>
          </a:solidFill>
          <a:latin typeface="+mn-lt"/>
          <a:ea typeface="+mn-ea"/>
          <a:cs typeface="+mn-cs"/>
        </a:defRPr>
      </a:lvl1pPr>
      <a:lvl2pPr marL="2497138" indent="-960438" algn="l" defTabSz="3074988" rtl="0" eaLnBrk="0" fontAlgn="base" hangingPunct="0">
        <a:spcBef>
          <a:spcPct val="20000"/>
        </a:spcBef>
        <a:spcAft>
          <a:spcPct val="0"/>
        </a:spcAft>
        <a:buChar char="–"/>
        <a:defRPr sz="9500">
          <a:solidFill>
            <a:schemeClr val="tx1"/>
          </a:solidFill>
          <a:latin typeface="+mn-lt"/>
        </a:defRPr>
      </a:lvl2pPr>
      <a:lvl3pPr marL="3843338" indent="-768350" algn="l" defTabSz="3074988" rtl="0" eaLnBrk="0" fontAlgn="base" hangingPunct="0">
        <a:spcBef>
          <a:spcPct val="20000"/>
        </a:spcBef>
        <a:spcAft>
          <a:spcPct val="0"/>
        </a:spcAft>
        <a:buChar char="•"/>
        <a:defRPr sz="8100">
          <a:solidFill>
            <a:schemeClr val="tx1"/>
          </a:solidFill>
          <a:latin typeface="+mn-lt"/>
        </a:defRPr>
      </a:lvl3pPr>
      <a:lvl4pPr marL="5384800" indent="-773113" algn="l" defTabSz="3074988" rtl="0" eaLnBrk="0" fontAlgn="base" hangingPunct="0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9215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73787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8359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82931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750300" indent="-768350" algn="l" defTabSz="3074988" rtl="0" eaLnBrk="0" fontAlgn="base" hangingPunct="0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 shadeToTitle="1">
        <a:solidFill>
          <a:srgbClr val="2D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Text Box 241"/>
          <p:cNvSpPr txBox="1">
            <a:spLocks noChangeArrowheads="1"/>
          </p:cNvSpPr>
          <p:nvPr/>
        </p:nvSpPr>
        <p:spPr bwMode="auto">
          <a:xfrm>
            <a:off x="685800" y="685800"/>
            <a:ext cx="42519600" cy="6080622"/>
          </a:xfrm>
          <a:prstGeom prst="snip2DiagRect">
            <a:avLst/>
          </a:prstGeom>
          <a:solidFill>
            <a:srgbClr val="E64B3C"/>
          </a:solidFill>
          <a:ln w="25400">
            <a:noFill/>
            <a:miter lim="800000"/>
          </a:ln>
        </p:spPr>
        <p:txBody>
          <a:bodyPr lIns="61170" tIns="30584" rIns="61170" bIns="30584" anchor="ctr"/>
          <a:lstStyle>
            <a:defPPr>
              <a:defRPr kern="1200" smtId="4294967295"/>
            </a:defPPr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zh-CN" sz="4200" b="1" i="1" u="sng">
              <a:solidFill>
                <a:schemeClr val="bg1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425621FB-070F-446E-BA36-4A66EBF8DEF2}"/>
              </a:ext>
            </a:extLst>
          </p:cNvPr>
          <p:cNvSpPr txBox="1"/>
          <p:nvPr/>
        </p:nvSpPr>
        <p:spPr>
          <a:xfrm>
            <a:off x="3657600" y="1150965"/>
            <a:ext cx="36576000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85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This Scientific Poster Template Is Provided By MakeSigns</a:t>
            </a:r>
          </a:p>
          <a:p>
            <a:pPr algn="ctr" defTabSz="3761086">
              <a:spcBef>
                <a:spcPct val="20000"/>
              </a:spcBef>
              <a:defRPr/>
            </a:pPr>
            <a:r>
              <a:rPr lang="en-US" sz="85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Enter A Title And Add Logos To Your Poster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3A3E55C8-5130-4258-80B1-064CE3FDB621}"/>
              </a:ext>
            </a:extLst>
          </p:cNvPr>
          <p:cNvSpPr txBox="1"/>
          <p:nvPr/>
        </p:nvSpPr>
        <p:spPr>
          <a:xfrm>
            <a:off x="3657600" y="4352496"/>
            <a:ext cx="36576000" cy="189590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560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Add Author Names and Information</a:t>
            </a:r>
          </a:p>
          <a:p>
            <a:pPr algn="ctr">
              <a:defRPr/>
            </a:pPr>
            <a:r>
              <a:rPr lang="en-US" sz="560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Include University or Department Names if Needed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660482" y="8000999"/>
            <a:ext cx="10058400" cy="9000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D5A32123-7974-4A0F-B8DF-6C82FB22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94" y="8610600"/>
            <a:ext cx="9598176" cy="48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Add your information, graphs and images to this section.</a:t>
            </a: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82" y="7471321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defTabSz="4702588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Abstract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831EE1-8866-4A3E-8CAB-8624A11FF145}"/>
              </a:ext>
            </a:extLst>
          </p:cNvPr>
          <p:cNvSpPr/>
          <p:nvPr/>
        </p:nvSpPr>
        <p:spPr>
          <a:xfrm>
            <a:off x="11488502" y="8000999"/>
            <a:ext cx="10058400" cy="2423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80" name="TextBox 19">
            <a:extLst>
              <a:ext uri="{FF2B5EF4-FFF2-40B4-BE49-F238E27FC236}">
                <a16:creationId xmlns:a16="http://schemas.microsoft.com/office/drawing/2014/main" id="{45A199C6-0BDE-461E-8044-A335463A4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8614" y="8610600"/>
            <a:ext cx="9598176" cy="48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Add your information, graphs and images to this section.</a:t>
            </a:r>
          </a:p>
        </p:txBody>
      </p:sp>
      <p:sp>
        <p:nvSpPr>
          <p:cNvPr id="81" name="Rectangle 10">
            <a:extLst>
              <a:ext uri="{FF2B5EF4-FFF2-40B4-BE49-F238E27FC236}">
                <a16:creationId xmlns:a16="http://schemas.microsoft.com/office/drawing/2014/main" id="{868B6862-5CC5-4906-AC03-EA9661AD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8502" y="7471321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defTabSz="4702588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Methodology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26A6A3-D6D2-4951-8B04-EF51015D25DB}"/>
              </a:ext>
            </a:extLst>
          </p:cNvPr>
          <p:cNvSpPr/>
          <p:nvPr/>
        </p:nvSpPr>
        <p:spPr>
          <a:xfrm>
            <a:off x="22316522" y="8000999"/>
            <a:ext cx="10058400" cy="2423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83" name="TextBox 19">
            <a:extLst>
              <a:ext uri="{FF2B5EF4-FFF2-40B4-BE49-F238E27FC236}">
                <a16:creationId xmlns:a16="http://schemas.microsoft.com/office/drawing/2014/main" id="{16D6CE1D-7E3F-42CA-A7BD-5FA191CFE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6635" y="8610600"/>
            <a:ext cx="9598176" cy="48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Add your information, graphs and images to this section.</a:t>
            </a:r>
          </a:p>
        </p:txBody>
      </p:sp>
      <p:sp>
        <p:nvSpPr>
          <p:cNvPr id="84" name="Rectangle 10">
            <a:extLst>
              <a:ext uri="{FF2B5EF4-FFF2-40B4-BE49-F238E27FC236}">
                <a16:creationId xmlns:a16="http://schemas.microsoft.com/office/drawing/2014/main" id="{3D96BB99-3F6E-4E73-BA6B-A122D83B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6522" y="7471321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defTabSz="4702588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Results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BFD724-D51D-4DD6-A93A-40ABEA405C90}"/>
              </a:ext>
            </a:extLst>
          </p:cNvPr>
          <p:cNvSpPr/>
          <p:nvPr/>
        </p:nvSpPr>
        <p:spPr>
          <a:xfrm>
            <a:off x="33144541" y="8000999"/>
            <a:ext cx="10058400" cy="18076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86" name="TextBox 19">
            <a:extLst>
              <a:ext uri="{FF2B5EF4-FFF2-40B4-BE49-F238E27FC236}">
                <a16:creationId xmlns:a16="http://schemas.microsoft.com/office/drawing/2014/main" id="{43D130FF-027B-433C-BF4F-A381B032C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74654" y="8610600"/>
            <a:ext cx="9598176" cy="48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Add your information, graphs and images to this section.</a:t>
            </a: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4541" y="7471321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defTabSz="4702588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Conclusion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6036AE-C83F-4AC9-800C-C6574727635F}"/>
              </a:ext>
            </a:extLst>
          </p:cNvPr>
          <p:cNvSpPr/>
          <p:nvPr/>
        </p:nvSpPr>
        <p:spPr>
          <a:xfrm>
            <a:off x="660482" y="18211800"/>
            <a:ext cx="10058400" cy="1402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9742DD1E-D7E3-4AB1-8A17-D5B59B6A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94" y="18897600"/>
            <a:ext cx="9598176" cy="48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Add your information, graphs and images to this section.</a:t>
            </a:r>
          </a:p>
        </p:txBody>
      </p:sp>
      <p:sp>
        <p:nvSpPr>
          <p:cNvPr id="90" name="Rectangle 10">
            <a:extLst>
              <a:ext uri="{FF2B5EF4-FFF2-40B4-BE49-F238E27FC236}">
                <a16:creationId xmlns:a16="http://schemas.microsoft.com/office/drawing/2014/main" id="{8C463412-CC68-4A0F-AE72-68EF99EB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82" y="17769977"/>
            <a:ext cx="10058400" cy="873301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defTabSz="4702588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Introduction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D5CB20-8752-4D75-A601-0EEB3443D27F}"/>
              </a:ext>
            </a:extLst>
          </p:cNvPr>
          <p:cNvSpPr/>
          <p:nvPr/>
        </p:nvSpPr>
        <p:spPr>
          <a:xfrm>
            <a:off x="33147000" y="27355800"/>
            <a:ext cx="100584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>
              <a:latin typeface="+mj-lt"/>
            </a:endParaRPr>
          </a:p>
        </p:txBody>
      </p:sp>
      <p:sp>
        <p:nvSpPr>
          <p:cNvPr id="92" name="TextBox 19">
            <a:extLst>
              <a:ext uri="{FF2B5EF4-FFF2-40B4-BE49-F238E27FC236}">
                <a16:creationId xmlns:a16="http://schemas.microsoft.com/office/drawing/2014/main" id="{B4F3D693-DA0F-454D-94C0-CEAA07C14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77113" y="28041600"/>
            <a:ext cx="9598176" cy="48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Add your information, graphs and images to this section.</a:t>
            </a:r>
          </a:p>
        </p:txBody>
      </p:sp>
      <p:sp>
        <p:nvSpPr>
          <p:cNvPr id="93" name="Rectangle 10">
            <a:extLst>
              <a:ext uri="{FF2B5EF4-FFF2-40B4-BE49-F238E27FC236}">
                <a16:creationId xmlns:a16="http://schemas.microsoft.com/office/drawing/2014/main" id="{5EDC1F28-88BB-4DAD-9112-B4904B4A7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0" y="26913976"/>
            <a:ext cx="10058400" cy="873301"/>
          </a:xfrm>
          <a:prstGeom prst="snipRoundRect">
            <a:avLst>
              <a:gd name="adj1" fmla="val 0"/>
              <a:gd name="adj2" fmla="val 46622"/>
            </a:avLst>
          </a:prstGeom>
          <a:solidFill>
            <a:schemeClr val="bg1">
              <a:lumMod val="50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defTabSz="4702588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Acknowledgements</a:t>
            </a:r>
          </a:p>
        </p:txBody>
      </p:sp>
      <p:pic>
        <p:nvPicPr>
          <p:cNvPr id="94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1874500" y="9245600"/>
            <a:ext cx="20142200" cy="144272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ponderingpeacock|09-2018"/>
</p:tagLst>
</file>

<file path=ppt/theme/theme1.xml><?xml version="1.0" encoding="utf-8"?>
<a:theme xmlns:r="http://schemas.openxmlformats.org/officeDocument/2006/relationships"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>Graphicsland</Company>
  <PresentationFormat>Custom</PresentationFormat>
  <Paragraphs>16</Paragraphs>
  <Slides>1</Slides>
  <Notes>1</Notes>
  <TotalTime>1719</TotalTime>
  <HiddenSlides>0</HiddenSlides>
  <MMClips>0</MMClips>
  <ScaleCrop>0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Design</vt:lpstr>
      <vt:lpstr>Slide 1</vt:lpstr>
    </vt:vector>
  </TitlesOfParts>
  <LinksUpToDate>0</LinksUpToDate>
  <SharedDoc>0</SharedDoc>
  <HyperlinksChanged>0</HyperlinksChanged>
  <Application>Aspose.Slides for .NET</Application>
  <AppVersion>16.0900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PowerPoint template for a scientific poster</dc:title>
  <cp:category>research posters template</cp:category>
  <dc:creator>Graphicsland/MakeSigns.com</dc:creator>
  <dc:description>This is a free template from MakeSigns.com to help you create the perfect scientific poster.</dc:description>
  <cp:keywords>scientific, research, template, custom, poster, presentation, symposium, printing, PowerPoint, create, design, example, sample, download</cp:keywords>
  <cp:lastModifiedBy>Justin Delre</cp:lastModifiedBy>
  <cp:revision>102</cp:revision>
  <cp:lastPrinted>2000-08-03T00:31:24.000</cp:lastPrinted>
  <dcterms:modified xsi:type="dcterms:W3CDTF">2018-09-19T15:48:24Z</dcterms:modified>
  <dc:subject>Free Poster Presentation Example</dc:subject>
</cp:coreProperties>
</file>